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AD800"/>
    <a:srgbClr val="0038A8"/>
    <a:srgbClr val="D81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94660"/>
  </p:normalViewPr>
  <p:slideViewPr>
    <p:cSldViewPr>
      <p:cViewPr varScale="1">
        <p:scale>
          <a:sx n="108" d="100"/>
          <a:sy n="108" d="100"/>
        </p:scale>
        <p:origin x="64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Enquête!$C$5</c:f>
              <c:strCache>
                <c:ptCount val="1"/>
                <c:pt idx="0">
                  <c:v>Contenu de la formation?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2FA-4F1C-87A3-0C91B3E642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2FA-4F1C-87A3-0C91B3E6422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2FA-4F1C-87A3-0C91B3E6422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2FA-4F1C-87A3-0C91B3E6422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2FA-4F1C-87A3-0C91B3E6422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2FA-4F1C-87A3-0C91B3E6422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2FA-4F1C-87A3-0C91B3E6422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FA-4F1C-87A3-0C91B3E6422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FA-4F1C-87A3-0C91B3E6422C}"/>
                </c:ext>
              </c:extLst>
            </c:dLbl>
            <c:dLbl>
              <c:idx val="6"/>
              <c:layout>
                <c:manualLayout>
                  <c:x val="8.8217945395540447E-3"/>
                  <c:y val="0.130160411673658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2FA-4F1C-87A3-0C91B3E6422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Enquête!$C$6:$C$9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2FA-4F1C-87A3-0C91B3E6422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Enquête!$D$5</c:f>
              <c:strCache>
                <c:ptCount val="1"/>
                <c:pt idx="0">
                  <c:v>Organisation de la formation?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8C4-4AF6-AC13-91C2F0AEA0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8C4-4AF6-AC13-91C2F0AEA0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8C4-4AF6-AC13-91C2F0AEA0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8C4-4AF6-AC13-91C2F0AEA0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8C4-4AF6-AC13-91C2F0AEA0B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8C4-4AF6-AC13-91C2F0AEA0B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8C4-4AF6-AC13-91C2F0AEA0BF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4-4AF6-AC13-91C2F0AEA0B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4-4AF6-AC13-91C2F0AEA0BF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8C4-4AF6-AC13-91C2F0AEA0B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Enquête!$D$6:$D$9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8C4-4AF6-AC13-91C2F0AEA0B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Enquête!$E$5</c:f>
              <c:strCache>
                <c:ptCount val="1"/>
                <c:pt idx="0">
                  <c:v>Durée de la formation est-elle adaptée 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C57-4CB9-A5A4-369BC1EAAE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C57-4CB9-A5A4-369BC1EAAE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C57-4CB9-A5A4-369BC1EAAE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C57-4CB9-A5A4-369BC1EAAE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C57-4CB9-A5A4-369BC1EAAE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C57-4CB9-A5A4-369BC1EAAE2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C57-4CB9-A5A4-369BC1EAAE27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57-4CB9-A5A4-369BC1EAAE2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57-4CB9-A5A4-369BC1EAAE27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C57-4CB9-A5A4-369BC1EAAE2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Enquête!$E$6:$E$9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C57-4CB9-A5A4-369BC1EAAE2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Enquête!$K$5</c:f>
              <c:strCache>
                <c:ptCount val="1"/>
                <c:pt idx="0">
                  <c:v> Globalement, êtes-vous satisfait de notre prestation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A94-4A94-9B3B-40C314C474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A94-4A94-9B3B-40C314C474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A94-4A94-9B3B-40C314C474E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A94-4A94-9B3B-40C314C474E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A94-4A94-9B3B-40C314C474E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A94-4A94-9B3B-40C314C474E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3A94-4A94-9B3B-40C314C474E7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94-4A94-9B3B-40C314C474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A94-4A94-9B3B-40C314C474E7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A94-4A94-9B3B-40C314C474E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Enquête!$K$6:$K$9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A94-4A94-9B3B-40C314C474E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5F07C-8E3C-40C7-82B7-6D3F1DD9289C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B76F1-650A-4DC6-B8CE-638677FEF4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312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03712" y="1124747"/>
            <a:ext cx="7773888" cy="1470025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D81E0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3712" y="2996952"/>
            <a:ext cx="7776864" cy="1368152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038A8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647728" y="6128152"/>
            <a:ext cx="284480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-1" y="0"/>
            <a:ext cx="2520000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1" y="411517"/>
            <a:ext cx="2519998" cy="4817683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12" y="5008312"/>
            <a:ext cx="2834752" cy="1484965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298012" y="5589813"/>
            <a:ext cx="1909556" cy="881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6" y="4447425"/>
            <a:ext cx="1872208" cy="781775"/>
          </a:xfrm>
          <a:prstGeom prst="rect">
            <a:avLst/>
          </a:prstGeom>
          <a:blipFill dpi="0" rotWithShape="1">
            <a:blip r:embed="rId4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617416"/>
            <a:ext cx="1606818" cy="6796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235141" y="223607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247" y="4008407"/>
            <a:ext cx="2834752" cy="14849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088" y="4364103"/>
            <a:ext cx="2045289" cy="8650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1504" y="1600203"/>
            <a:ext cx="9950896" cy="4525963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950896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335699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77281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15480" y="1600203"/>
            <a:ext cx="511256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744072" y="1600203"/>
            <a:ext cx="48383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672" y="273050"/>
            <a:ext cx="3287014" cy="1162050"/>
          </a:xfrm>
        </p:spPr>
        <p:txBody>
          <a:bodyPr anchor="b"/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33672" y="1435103"/>
            <a:ext cx="32870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>
            <a:normAutofit/>
          </a:bodyPr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15480" y="1600203"/>
            <a:ext cx="10166920" cy="452596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5480" y="6356353"/>
            <a:ext cx="203892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>
            <a:normAutofit/>
          </a:bodyPr>
          <a:lstStyle>
            <a:lvl1pPr>
              <a:defRPr sz="2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43472" y="274641"/>
            <a:ext cx="7292528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43472" y="6356353"/>
            <a:ext cx="2110928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5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rgbClr val="0038A8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Résultat de l’enquête de satisfaction </a:t>
            </a:r>
            <a:br>
              <a:rPr lang="fr-FR" dirty="0"/>
            </a:br>
            <a:r>
              <a:rPr lang="fr-FR" dirty="0"/>
              <a:t>Semestre 1 - 2023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073A4554-CE05-4E00-B144-35001DB1E6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Investir la fonction de tuteur de stage des étudiants infirmiers</a:t>
            </a:r>
          </a:p>
          <a:p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FD0FE0-3AC6-4AE2-8714-33169BFBF794}"/>
              </a:ext>
            </a:extLst>
          </p:cNvPr>
          <p:cNvSpPr/>
          <p:nvPr/>
        </p:nvSpPr>
        <p:spPr>
          <a:xfrm>
            <a:off x="4623520" y="4342664"/>
            <a:ext cx="568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9 professionnels ont suivi la formation et ont été interrogés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032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4141387"/>
              </p:ext>
            </p:extLst>
          </p:nvPr>
        </p:nvGraphicFramePr>
        <p:xfrm>
          <a:off x="3143672" y="1499235"/>
          <a:ext cx="6690360" cy="3859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109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170690"/>
              </p:ext>
            </p:extLst>
          </p:nvPr>
        </p:nvGraphicFramePr>
        <p:xfrm>
          <a:off x="3215680" y="1487805"/>
          <a:ext cx="6697980" cy="3882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069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4669862"/>
              </p:ext>
            </p:extLst>
          </p:nvPr>
        </p:nvGraphicFramePr>
        <p:xfrm>
          <a:off x="3359696" y="1495425"/>
          <a:ext cx="668274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721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1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0752170"/>
              </p:ext>
            </p:extLst>
          </p:nvPr>
        </p:nvGraphicFramePr>
        <p:xfrm>
          <a:off x="3143672" y="1533525"/>
          <a:ext cx="6644640" cy="379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409D2E7A-7C40-4151-BCC8-97C2E7819205}"/>
              </a:ext>
            </a:extLst>
          </p:cNvPr>
          <p:cNvSpPr txBox="1"/>
          <p:nvPr/>
        </p:nvSpPr>
        <p:spPr>
          <a:xfrm>
            <a:off x="3143672" y="5445224"/>
            <a:ext cx="664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Les professionnels interrogés sont majoritairement très satisfaits de notre formation</a:t>
            </a:r>
          </a:p>
        </p:txBody>
      </p:sp>
    </p:spTree>
    <p:extLst>
      <p:ext uri="{BB962C8B-B14F-4D97-AF65-F5344CB8AC3E}">
        <p14:creationId xmlns:p14="http://schemas.microsoft.com/office/powerpoint/2010/main" val="323030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818813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1 VERDANA">
  <a:themeElements>
    <a:clrScheme name="Personnalis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38A8"/>
      </a:accent1>
      <a:accent2>
        <a:srgbClr val="D82705"/>
      </a:accent2>
      <a:accent3>
        <a:srgbClr val="56D80A"/>
      </a:accent3>
      <a:accent4>
        <a:srgbClr val="936B7F"/>
      </a:accent4>
      <a:accent5>
        <a:srgbClr val="F9D616"/>
      </a:accent5>
      <a:accent6>
        <a:srgbClr val="9D897C"/>
      </a:accent6>
      <a:hlink>
        <a:srgbClr val="0000FF"/>
      </a:hlink>
      <a:folHlink>
        <a:srgbClr val="0038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52</Words>
  <Application>Microsoft Office PowerPoint</Application>
  <PresentationFormat>Grand écran</PresentationFormat>
  <Paragraphs>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Présentation1 VERDANA</vt:lpstr>
      <vt:lpstr>Résultat de l’enquête de satisfaction  Semestre 1 - 2023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matrayma</dc:creator>
  <cp:lastModifiedBy>GONIN Coralie</cp:lastModifiedBy>
  <cp:revision>32</cp:revision>
  <dcterms:created xsi:type="dcterms:W3CDTF">2017-12-05T13:01:45Z</dcterms:created>
  <dcterms:modified xsi:type="dcterms:W3CDTF">2023-10-10T11:40:06Z</dcterms:modified>
</cp:coreProperties>
</file>