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60" r:id="rId4"/>
    <p:sldId id="261" r:id="rId5"/>
    <p:sldId id="262" r:id="rId6"/>
    <p:sldId id="263" r:id="rId7"/>
    <p:sldId id="259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BAD800"/>
    <a:srgbClr val="0038A8"/>
    <a:srgbClr val="D81E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77" autoAdjust="0"/>
    <p:restoredTop sz="94660"/>
  </p:normalViewPr>
  <p:slideViewPr>
    <p:cSldViewPr>
      <p:cViewPr varScale="1">
        <p:scale>
          <a:sx n="108" d="100"/>
          <a:sy n="108" d="100"/>
        </p:scale>
        <p:origin x="648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Enquête!$C$5</c:f>
              <c:strCache>
                <c:ptCount val="1"/>
                <c:pt idx="0">
                  <c:v>Contenu de la formation?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675-4B81-81C4-BAD896CBE5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675-4B81-81C4-BAD896CBE5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675-4B81-81C4-BAD896CBE5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C675-4B81-81C4-BAD896CBE5D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C675-4B81-81C4-BAD896CBE5D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C675-4B81-81C4-BAD896CBE5D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C675-4B81-81C4-BAD896CBE5D1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675-4B81-81C4-BAD896CBE5D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675-4B81-81C4-BAD896CBE5D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675-4B81-81C4-BAD896CBE5D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675-4B81-81C4-BAD896CBE5D1}"/>
                </c:ext>
              </c:extLst>
            </c:dLbl>
            <c:dLbl>
              <c:idx val="6"/>
              <c:layout>
                <c:manualLayout>
                  <c:x val="8.8217945395540447E-3"/>
                  <c:y val="0.1301604116736586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675-4B81-81C4-BAD896CBE5D1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Enquête!$B$6:$B$10</c:f>
              <c:strCache>
                <c:ptCount val="5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  <c:pt idx="4">
                  <c:v> non répondu</c:v>
                </c:pt>
              </c:strCache>
            </c:strRef>
          </c:cat>
          <c:val>
            <c:numRef>
              <c:f>Enquête!$C$6:$C$10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8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675-4B81-81C4-BAD896CBE5D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Enquête!$D$5</c:f>
              <c:strCache>
                <c:ptCount val="1"/>
                <c:pt idx="0">
                  <c:v>Organisation de la formation?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F8B-44EF-BE8C-D9D1FD3586C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F8B-44EF-BE8C-D9D1FD3586C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BF8B-44EF-BE8C-D9D1FD3586C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BF8B-44EF-BE8C-D9D1FD3586C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BF8B-44EF-BE8C-D9D1FD3586C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BF8B-44EF-BE8C-D9D1FD3586C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BF8B-44EF-BE8C-D9D1FD3586C0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F8B-44EF-BE8C-D9D1FD3586C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F8B-44EF-BE8C-D9D1FD3586C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F8B-44EF-BE8C-D9D1FD3586C0}"/>
                </c:ext>
              </c:extLst>
            </c:dLbl>
            <c:dLbl>
              <c:idx val="6"/>
              <c:layout>
                <c:manualLayout>
                  <c:x val="-1.7648799826030528E-2"/>
                  <c:y val="0.1182509205081602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F8B-44EF-BE8C-D9D1FD3586C0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Enquête!$B$6:$B$10</c:f>
              <c:strCache>
                <c:ptCount val="5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  <c:pt idx="4">
                  <c:v> non répondu</c:v>
                </c:pt>
              </c:strCache>
            </c:strRef>
          </c:cat>
          <c:val>
            <c:numRef>
              <c:f>Enquête!$D$6:$D$10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7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F8B-44EF-BE8C-D9D1FD3586C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Enquête!$E$5</c:f>
              <c:strCache>
                <c:ptCount val="1"/>
                <c:pt idx="0">
                  <c:v>Durée de la formation est-elle adaptée ?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262-4565-9991-7AD7EE17769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262-4565-9991-7AD7EE17769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262-4565-9991-7AD7EE17769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262-4565-9991-7AD7EE17769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F262-4565-9991-7AD7EE17769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F262-4565-9991-7AD7EE17769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F262-4565-9991-7AD7EE177691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62-4565-9991-7AD7EE17769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262-4565-9991-7AD7EE17769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262-4565-9991-7AD7EE177691}"/>
                </c:ext>
              </c:extLst>
            </c:dLbl>
            <c:dLbl>
              <c:idx val="6"/>
              <c:layout>
                <c:manualLayout>
                  <c:x val="-1.7648799826030528E-2"/>
                  <c:y val="0.1182509205081602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262-4565-9991-7AD7EE177691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Enquête!$B$6:$B$10</c:f>
              <c:strCache>
                <c:ptCount val="5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  <c:pt idx="4">
                  <c:v> non répondu</c:v>
                </c:pt>
              </c:strCache>
            </c:strRef>
          </c:cat>
          <c:val>
            <c:numRef>
              <c:f>Enquête!$E$6:$E$10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262-4565-9991-7AD7EE17769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Enquête!$K$5</c:f>
              <c:strCache>
                <c:ptCount val="1"/>
                <c:pt idx="0">
                  <c:v> Globalement, êtes-vous satisfait de notre prestation ?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3C4-4CD2-9710-4D43EC1CD4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3C4-4CD2-9710-4D43EC1CD4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3C4-4CD2-9710-4D43EC1CD4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3C4-4CD2-9710-4D43EC1CD4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13C4-4CD2-9710-4D43EC1CD4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13C4-4CD2-9710-4D43EC1CD4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13C4-4CD2-9710-4D43EC1CD4A0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C4-4CD2-9710-4D43EC1CD4A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C4-4CD2-9710-4D43EC1CD4A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3C4-4CD2-9710-4D43EC1CD4A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3C4-4CD2-9710-4D43EC1CD4A0}"/>
                </c:ext>
              </c:extLst>
            </c:dLbl>
            <c:dLbl>
              <c:idx val="6"/>
              <c:layout>
                <c:manualLayout>
                  <c:x val="-1.7648799826030528E-2"/>
                  <c:y val="0.1182509205081602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3C4-4CD2-9710-4D43EC1CD4A0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Enquête!$B$6:$B$10</c:f>
              <c:strCache>
                <c:ptCount val="5"/>
                <c:pt idx="0">
                  <c:v> Insatisfait</c:v>
                </c:pt>
                <c:pt idx="1">
                  <c:v> Peu satisfait</c:v>
                </c:pt>
                <c:pt idx="2">
                  <c:v> Satisfait</c:v>
                </c:pt>
                <c:pt idx="3">
                  <c:v> Très satisfait</c:v>
                </c:pt>
                <c:pt idx="4">
                  <c:v> non répondu</c:v>
                </c:pt>
              </c:strCache>
            </c:strRef>
          </c:cat>
          <c:val>
            <c:numRef>
              <c:f>Enquête!$K$6:$K$10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8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3C4-4CD2-9710-4D43EC1CD4A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5F07C-8E3C-40C7-82B7-6D3F1DD9289C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B76F1-650A-4DC6-B8CE-638677FEF42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312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03712" y="1124747"/>
            <a:ext cx="7773888" cy="1470025"/>
          </a:xfrm>
        </p:spPr>
        <p:txBody>
          <a:bodyPr>
            <a:noAutofit/>
          </a:bodyPr>
          <a:lstStyle>
            <a:lvl1pPr>
              <a:defRPr sz="4000" b="1">
                <a:solidFill>
                  <a:srgbClr val="D81E0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03712" y="2996952"/>
            <a:ext cx="7776864" cy="1368152"/>
          </a:xfr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rgbClr val="0038A8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647728" y="6128152"/>
            <a:ext cx="2844800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-1" y="0"/>
            <a:ext cx="2520000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3" name="Rectangle 12"/>
          <p:cNvSpPr/>
          <p:nvPr userDrawn="1"/>
        </p:nvSpPr>
        <p:spPr>
          <a:xfrm>
            <a:off x="1" y="411517"/>
            <a:ext cx="2519998" cy="4817683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112" y="5008312"/>
            <a:ext cx="2834752" cy="1484965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298012" y="5589813"/>
            <a:ext cx="1909556" cy="8816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blipFill dpi="0"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79376" y="4447425"/>
            <a:ext cx="1872208" cy="781775"/>
          </a:xfrm>
          <a:prstGeom prst="rect">
            <a:avLst/>
          </a:prstGeom>
          <a:blipFill dpi="0" rotWithShape="1">
            <a:blip r:embed="rId4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5617416"/>
            <a:ext cx="1606818" cy="67963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bg>
      <p:bgPr>
        <a:gradFill>
          <a:gsLst>
            <a:gs pos="0">
              <a:srgbClr val="BAD800"/>
            </a:gs>
            <a:gs pos="36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 rot="16200000">
            <a:off x="5965676" y="631676"/>
            <a:ext cx="260648" cy="12192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1235141" y="2236075"/>
            <a:ext cx="10363200" cy="1362075"/>
          </a:xfrm>
        </p:spPr>
        <p:txBody>
          <a:bodyPr anchor="t">
            <a:normAutofit/>
          </a:bodyPr>
          <a:lstStyle>
            <a:lvl1pPr algn="l">
              <a:defRPr sz="2800" b="1" cap="all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247" y="4008407"/>
            <a:ext cx="2834752" cy="148496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088" y="4364103"/>
            <a:ext cx="2045289" cy="8650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31504" y="1600203"/>
            <a:ext cx="9950896" cy="4525963"/>
          </a:xfrm>
        </p:spPr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>
          <a:xfrm>
            <a:off x="1631504" y="274638"/>
            <a:ext cx="9950896" cy="1143000"/>
          </a:xfrm>
        </p:spPr>
        <p:txBody>
          <a:bodyPr>
            <a:normAutofit/>
          </a:bodyPr>
          <a:lstStyle>
            <a:lvl1pPr>
              <a:defRPr sz="2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1271464" y="6356353"/>
            <a:ext cx="2182936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 userDrawn="1"/>
        </p:nvGrpSpPr>
        <p:grpSpPr>
          <a:xfrm>
            <a:off x="0" y="0"/>
            <a:ext cx="1189765" cy="6858000"/>
            <a:chOff x="0" y="0"/>
            <a:chExt cx="1189765" cy="6858000"/>
          </a:xfrm>
        </p:grpSpPr>
        <p:sp>
          <p:nvSpPr>
            <p:cNvPr id="1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1187625" cy="6858000"/>
            </a:xfrm>
            <a:prstGeom prst="rect">
              <a:avLst/>
            </a:prstGeom>
            <a:solidFill>
              <a:srgbClr val="BAD8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 sz="180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3" y="548680"/>
              <a:ext cx="1189762" cy="2274564"/>
            </a:xfrm>
            <a:prstGeom prst="rect">
              <a:avLst/>
            </a:prstGeom>
            <a:blipFill dpi="0" rotWithShape="1">
              <a:blip r:embed="rId2">
                <a:alphaModFix amt="45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80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263352" y="2482301"/>
              <a:ext cx="816495" cy="340943"/>
            </a:xfrm>
            <a:prstGeom prst="rect">
              <a:avLst/>
            </a:prstGeom>
            <a:blipFill dpi="0" rotWithShape="1">
              <a:blip r:embed="rId3">
                <a:alphaModFix amt="43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gradFill>
          <a:gsLst>
            <a:gs pos="0">
              <a:srgbClr val="BAD800"/>
            </a:gs>
            <a:gs pos="36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 userDrawn="1"/>
        </p:nvSpPr>
        <p:spPr bwMode="auto">
          <a:xfrm rot="16200000">
            <a:off x="5965676" y="631676"/>
            <a:ext cx="260648" cy="12192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3356995"/>
            <a:ext cx="10363200" cy="1362075"/>
          </a:xfrm>
        </p:spPr>
        <p:txBody>
          <a:bodyPr anchor="t">
            <a:normAutofit/>
          </a:bodyPr>
          <a:lstStyle>
            <a:lvl1pPr algn="l">
              <a:defRPr sz="2800" b="1" cap="all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77281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5480" y="274638"/>
            <a:ext cx="10166920" cy="1143000"/>
          </a:xfrm>
        </p:spPr>
        <p:txBody>
          <a:bodyPr>
            <a:normAutofit/>
          </a:bodyPr>
          <a:lstStyle>
            <a:lvl1pPr>
              <a:defRPr sz="2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15480" y="1600203"/>
            <a:ext cx="511256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744072" y="1600203"/>
            <a:ext cx="48383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71464" y="6356353"/>
            <a:ext cx="2182936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4"/>
          <p:cNvSpPr>
            <a:spLocks noChangeArrowheads="1"/>
          </p:cNvSpPr>
          <p:nvPr userDrawn="1"/>
        </p:nvSpPr>
        <p:spPr bwMode="auto">
          <a:xfrm>
            <a:off x="0" y="0"/>
            <a:ext cx="1187625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3" y="548680"/>
            <a:ext cx="1189762" cy="2274564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800"/>
          </a:p>
        </p:txBody>
      </p:sp>
      <p:sp>
        <p:nvSpPr>
          <p:cNvPr id="15" name="Rectangle 14"/>
          <p:cNvSpPr/>
          <p:nvPr userDrawn="1"/>
        </p:nvSpPr>
        <p:spPr>
          <a:xfrm>
            <a:off x="263352" y="2482301"/>
            <a:ext cx="816495" cy="340943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71464" y="6356353"/>
            <a:ext cx="2182936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1415480" y="274638"/>
            <a:ext cx="10166920" cy="1143000"/>
          </a:xfrm>
        </p:spPr>
        <p:txBody>
          <a:bodyPr>
            <a:normAutofit/>
          </a:bodyPr>
          <a:lstStyle>
            <a:lvl1pPr>
              <a:defRPr sz="2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grpSp>
        <p:nvGrpSpPr>
          <p:cNvPr id="15" name="Groupe 14"/>
          <p:cNvGrpSpPr/>
          <p:nvPr userDrawn="1"/>
        </p:nvGrpSpPr>
        <p:grpSpPr>
          <a:xfrm>
            <a:off x="0" y="0"/>
            <a:ext cx="1189765" cy="6858000"/>
            <a:chOff x="0" y="0"/>
            <a:chExt cx="1189765" cy="6858000"/>
          </a:xfrm>
        </p:grpSpPr>
        <p:sp>
          <p:nvSpPr>
            <p:cNvPr id="1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1187625" cy="6858000"/>
            </a:xfrm>
            <a:prstGeom prst="rect">
              <a:avLst/>
            </a:prstGeom>
            <a:solidFill>
              <a:srgbClr val="BAD8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 sz="180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3" y="548680"/>
              <a:ext cx="1189762" cy="2274564"/>
            </a:xfrm>
            <a:prstGeom prst="rect">
              <a:avLst/>
            </a:prstGeom>
            <a:blipFill dpi="0" rotWithShape="1">
              <a:blip r:embed="rId2">
                <a:alphaModFix amt="45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80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263352" y="2482301"/>
              <a:ext cx="816495" cy="340943"/>
            </a:xfrm>
            <a:prstGeom prst="rect">
              <a:avLst/>
            </a:prstGeom>
            <a:blipFill dpi="0" rotWithShape="1">
              <a:blip r:embed="rId3">
                <a:alphaModFix amt="43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3672" y="273050"/>
            <a:ext cx="3287014" cy="1162050"/>
          </a:xfrm>
        </p:spPr>
        <p:txBody>
          <a:bodyPr anchor="b"/>
          <a:lstStyle>
            <a:lvl1pPr algn="l">
              <a:defRPr sz="20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33672" y="1435103"/>
            <a:ext cx="328701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4"/>
          <p:cNvSpPr>
            <a:spLocks noChangeArrowheads="1"/>
          </p:cNvSpPr>
          <p:nvPr userDrawn="1"/>
        </p:nvSpPr>
        <p:spPr bwMode="auto">
          <a:xfrm>
            <a:off x="0" y="0"/>
            <a:ext cx="1187625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3" y="548680"/>
            <a:ext cx="1189762" cy="2274564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800"/>
          </a:p>
        </p:txBody>
      </p:sp>
      <p:sp>
        <p:nvSpPr>
          <p:cNvPr id="13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271464" y="6356353"/>
            <a:ext cx="2182936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15" name="Rectangle 14"/>
          <p:cNvSpPr/>
          <p:nvPr userDrawn="1"/>
        </p:nvSpPr>
        <p:spPr>
          <a:xfrm>
            <a:off x="263352" y="2482301"/>
            <a:ext cx="816495" cy="340943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>
            <a:normAutofit/>
          </a:bodyPr>
          <a:lstStyle>
            <a:lvl1pPr algn="l">
              <a:defRPr sz="20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15" name="Groupe 14"/>
          <p:cNvGrpSpPr/>
          <p:nvPr userDrawn="1"/>
        </p:nvGrpSpPr>
        <p:grpSpPr>
          <a:xfrm>
            <a:off x="0" y="0"/>
            <a:ext cx="1189765" cy="6858000"/>
            <a:chOff x="0" y="0"/>
            <a:chExt cx="1189765" cy="6858000"/>
          </a:xfrm>
        </p:grpSpPr>
        <p:sp>
          <p:nvSpPr>
            <p:cNvPr id="1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1187625" cy="6858000"/>
            </a:xfrm>
            <a:prstGeom prst="rect">
              <a:avLst/>
            </a:prstGeom>
            <a:solidFill>
              <a:srgbClr val="BAD8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 sz="180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3" y="548680"/>
              <a:ext cx="1189762" cy="2274564"/>
            </a:xfrm>
            <a:prstGeom prst="rect">
              <a:avLst/>
            </a:prstGeom>
            <a:blipFill dpi="0" rotWithShape="1">
              <a:blip r:embed="rId2">
                <a:alphaModFix amt="45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180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263352" y="2482301"/>
              <a:ext cx="816495" cy="340943"/>
            </a:xfrm>
            <a:prstGeom prst="rect">
              <a:avLst/>
            </a:prstGeom>
            <a:blipFill dpi="0" rotWithShape="1">
              <a:blip r:embed="rId3">
                <a:alphaModFix amt="43000"/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415480" y="1600203"/>
            <a:ext cx="10166920" cy="4525963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15480" y="6356353"/>
            <a:ext cx="2038920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0" y="0"/>
            <a:ext cx="1187625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3" y="548680"/>
            <a:ext cx="1189762" cy="2274564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800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1415480" y="274638"/>
            <a:ext cx="10166920" cy="1143000"/>
          </a:xfrm>
        </p:spPr>
        <p:txBody>
          <a:bodyPr>
            <a:normAutofit/>
          </a:bodyPr>
          <a:lstStyle>
            <a:lvl1pPr>
              <a:defRPr sz="2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263352" y="2482301"/>
            <a:ext cx="816495" cy="340943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>
            <a:normAutofit/>
          </a:bodyPr>
          <a:lstStyle>
            <a:lvl1pPr>
              <a:defRPr sz="2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343472" y="274641"/>
            <a:ext cx="7292528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343472" y="6356353"/>
            <a:ext cx="2110928" cy="365125"/>
          </a:xfrm>
        </p:spPr>
        <p:txBody>
          <a:bodyPr/>
          <a:lstStyle/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0" y="0"/>
            <a:ext cx="1187625" cy="6858000"/>
          </a:xfrm>
          <a:prstGeom prst="rect">
            <a:avLst/>
          </a:prstGeom>
          <a:solidFill>
            <a:srgbClr val="BAD8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3" y="548680"/>
            <a:ext cx="1189762" cy="2274564"/>
          </a:xfrm>
          <a:prstGeom prst="rect">
            <a:avLst/>
          </a:prstGeom>
          <a:blipFill dpi="0" rotWithShape="1">
            <a:blip r:embed="rId2">
              <a:alphaModFix amt="45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800"/>
          </a:p>
        </p:txBody>
      </p:sp>
      <p:sp>
        <p:nvSpPr>
          <p:cNvPr id="13" name="Rectangle 12"/>
          <p:cNvSpPr/>
          <p:nvPr userDrawn="1"/>
        </p:nvSpPr>
        <p:spPr>
          <a:xfrm>
            <a:off x="263352" y="2482301"/>
            <a:ext cx="816495" cy="340943"/>
          </a:xfrm>
          <a:prstGeom prst="rect">
            <a:avLst/>
          </a:prstGeom>
          <a:blipFill dpi="0" rotWithShape="1">
            <a:blip r:embed="rId3">
              <a:alphaModFix amt="43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05275-831A-4AB0-A2AD-A5D8AD489143}" type="datetimeFigureOut">
              <a:rPr lang="fr-FR" smtClean="0"/>
              <a:pPr/>
              <a:t>10/10/2023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72675-557D-45C9-B4F2-348A4F4205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55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rgbClr val="0038A8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Résultat de l’enquête de satisfaction 2023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073A4554-CE05-4E00-B144-35001DB1E6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3712" y="2996952"/>
            <a:ext cx="7776864" cy="648072"/>
          </a:xfrm>
        </p:spPr>
        <p:txBody>
          <a:bodyPr/>
          <a:lstStyle/>
          <a:p>
            <a:r>
              <a:rPr lang="fr-FR" dirty="0"/>
              <a:t>Accompagnement sélection IDE</a:t>
            </a:r>
          </a:p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782354D-F6C7-4905-8F2A-AB1CE110D807}"/>
              </a:ext>
            </a:extLst>
          </p:cNvPr>
          <p:cNvSpPr txBox="1"/>
          <p:nvPr/>
        </p:nvSpPr>
        <p:spPr>
          <a:xfrm>
            <a:off x="5427694" y="4293096"/>
            <a:ext cx="39259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/>
              <a:t>8 bénéficiaires ont suivi la formation et ont été interrogés.</a:t>
            </a:r>
          </a:p>
        </p:txBody>
      </p:sp>
    </p:spTree>
    <p:extLst>
      <p:ext uri="{BB962C8B-B14F-4D97-AF65-F5344CB8AC3E}">
        <p14:creationId xmlns:p14="http://schemas.microsoft.com/office/powerpoint/2010/main" val="880321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00000000-0008-0000-01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0474701"/>
              </p:ext>
            </p:extLst>
          </p:nvPr>
        </p:nvGraphicFramePr>
        <p:xfrm>
          <a:off x="3359696" y="1499235"/>
          <a:ext cx="6690360" cy="3859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1091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2644627"/>
              </p:ext>
            </p:extLst>
          </p:nvPr>
        </p:nvGraphicFramePr>
        <p:xfrm>
          <a:off x="3287688" y="1487805"/>
          <a:ext cx="6697980" cy="3882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069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00000000-0008-0000-01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5177875"/>
              </p:ext>
            </p:extLst>
          </p:nvPr>
        </p:nvGraphicFramePr>
        <p:xfrm>
          <a:off x="3215680" y="1495425"/>
          <a:ext cx="6682740" cy="3867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7210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09D2E7A-7C40-4151-BCC8-97C2E7819205}"/>
              </a:ext>
            </a:extLst>
          </p:cNvPr>
          <p:cNvSpPr txBox="1"/>
          <p:nvPr/>
        </p:nvSpPr>
        <p:spPr>
          <a:xfrm>
            <a:off x="3143672" y="5445224"/>
            <a:ext cx="6644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0B050"/>
                </a:solidFill>
              </a:rPr>
              <a:t>100% des bénéficiaires interrogés sont très satisfaits de notre formation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00000000-0008-0000-01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5894967"/>
              </p:ext>
            </p:extLst>
          </p:nvPr>
        </p:nvGraphicFramePr>
        <p:xfrm>
          <a:off x="3143672" y="1196752"/>
          <a:ext cx="6644640" cy="379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0302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>
            <a:extLst>
              <a:ext uri="{FF2B5EF4-FFF2-40B4-BE49-F238E27FC236}">
                <a16:creationId xmlns:a16="http://schemas.microsoft.com/office/drawing/2014/main" id="{073A4554-CE05-4E00-B144-35001DB1E6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3712" y="1412776"/>
            <a:ext cx="7776864" cy="720080"/>
          </a:xfrm>
        </p:spPr>
        <p:txBody>
          <a:bodyPr/>
          <a:lstStyle/>
          <a:p>
            <a:r>
              <a:rPr lang="fr-FR" dirty="0"/>
              <a:t>Accompagnement sélection AS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6E008DE-366D-4152-8C03-F7EFEABF0F33}"/>
              </a:ext>
            </a:extLst>
          </p:cNvPr>
          <p:cNvSpPr txBox="1"/>
          <p:nvPr/>
        </p:nvSpPr>
        <p:spPr>
          <a:xfrm>
            <a:off x="5087888" y="2420888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Aucune session ne s’est tenue en 2022 et 2023 par défaut du nombre d’inscription.</a:t>
            </a:r>
          </a:p>
        </p:txBody>
      </p:sp>
    </p:spTree>
    <p:extLst>
      <p:ext uri="{BB962C8B-B14F-4D97-AF65-F5344CB8AC3E}">
        <p14:creationId xmlns:p14="http://schemas.microsoft.com/office/powerpoint/2010/main" val="4072948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3818813"/>
      </p:ext>
    </p:extLst>
  </p:cSld>
  <p:clrMapOvr>
    <a:masterClrMapping/>
  </p:clrMapOvr>
</p:sld>
</file>

<file path=ppt/theme/theme1.xml><?xml version="1.0" encoding="utf-8"?>
<a:theme xmlns:a="http://schemas.openxmlformats.org/drawingml/2006/main" name="Présentation1 VERDANA">
  <a:themeElements>
    <a:clrScheme name="Personnalisé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38A8"/>
      </a:accent1>
      <a:accent2>
        <a:srgbClr val="D82705"/>
      </a:accent2>
      <a:accent3>
        <a:srgbClr val="56D80A"/>
      </a:accent3>
      <a:accent4>
        <a:srgbClr val="936B7F"/>
      </a:accent4>
      <a:accent5>
        <a:srgbClr val="F9D616"/>
      </a:accent5>
      <a:accent6>
        <a:srgbClr val="9D897C"/>
      </a:accent6>
      <a:hlink>
        <a:srgbClr val="0000FF"/>
      </a:hlink>
      <a:folHlink>
        <a:srgbClr val="0038A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75</Words>
  <Application>Microsoft Office PowerPoint</Application>
  <PresentationFormat>Grand écran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Présentation1 VERDANA</vt:lpstr>
      <vt:lpstr>Résultat de l’enquête de satisfaction 2023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matrayma</dc:creator>
  <cp:lastModifiedBy>GONIN Coralie</cp:lastModifiedBy>
  <cp:revision>33</cp:revision>
  <dcterms:created xsi:type="dcterms:W3CDTF">2017-12-05T13:01:45Z</dcterms:created>
  <dcterms:modified xsi:type="dcterms:W3CDTF">2023-10-10T11:26:37Z</dcterms:modified>
</cp:coreProperties>
</file>